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6" r:id="rId4"/>
    <p:sldId id="297" r:id="rId5"/>
    <p:sldId id="298" r:id="rId6"/>
    <p:sldId id="299" r:id="rId7"/>
  </p:sldIdLst>
  <p:sldSz cx="9144000" cy="6858000" type="screen4x3"/>
  <p:notesSz cx="67691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3399"/>
    <a:srgbClr val="0000CC"/>
    <a:srgbClr val="CC00CC"/>
    <a:srgbClr val="3333FF"/>
    <a:srgbClr val="9900FF"/>
    <a:srgbClr val="9900CC"/>
    <a:srgbClr val="FF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62" autoAdjust="0"/>
  </p:normalViewPr>
  <p:slideViewPr>
    <p:cSldViewPr>
      <p:cViewPr varScale="1">
        <p:scale>
          <a:sx n="81" d="100"/>
          <a:sy n="81" d="100"/>
        </p:scale>
        <p:origin x="4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4FD1-ABBA-4F72-83E8-01A1F8A419C9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2AFB3-9523-40C1-A0B8-D7BC8566879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810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4457A-2E05-49CC-BBD4-9F8ED4FD9638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FAF42-DB7A-468E-BDA0-5353A6F9F5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743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FAF42-DB7A-468E-BDA0-5353A6F9F59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44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FAF42-DB7A-468E-BDA0-5353A6F9F59C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60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FCE8-BE72-41E2-912C-C1FD056024C3}" type="datetimeFigureOut">
              <a:rPr lang="pt-BR" smtClean="0"/>
              <a:pPr/>
              <a:t>14/09/2019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7E85-B34D-49E4-A620-3B777AD7625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6068361"/>
            <a:ext cx="9143968" cy="7896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r>
              <a:rPr lang="pt-BR" sz="1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Logo de sua universidade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156176" y="4941168"/>
            <a:ext cx="2987792" cy="112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Autores:</a:t>
            </a:r>
          </a:p>
        </p:txBody>
      </p:sp>
      <p:sp>
        <p:nvSpPr>
          <p:cNvPr id="4" name="Retângulo 3"/>
          <p:cNvSpPr/>
          <p:nvPr/>
        </p:nvSpPr>
        <p:spPr>
          <a:xfrm>
            <a:off x="2843808" y="3167390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trabalho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040F518-06C4-452B-A95B-CC1222E343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47"/>
            <a:ext cx="9143968" cy="1800129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89DF9B6-5EE6-4ECF-B6E7-DAA241B3F535}"/>
              </a:ext>
            </a:extLst>
          </p:cNvPr>
          <p:cNvSpPr/>
          <p:nvPr/>
        </p:nvSpPr>
        <p:spPr>
          <a:xfrm>
            <a:off x="32" y="1782639"/>
            <a:ext cx="9143968" cy="2062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endParaRPr lang="pt-BR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339752" y="612743"/>
            <a:ext cx="7128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Sumário</a:t>
            </a:r>
            <a:endParaRPr lang="pt-BR" sz="1200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051720" y="2132856"/>
            <a:ext cx="66967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Introdução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Objetivos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metodologia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discussão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Considerações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finais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FAC943B-7258-4781-8A29-80E5B86EE12D}"/>
              </a:ext>
            </a:extLst>
          </p:cNvPr>
          <p:cNvSpPr/>
          <p:nvPr/>
        </p:nvSpPr>
        <p:spPr>
          <a:xfrm>
            <a:off x="0" y="6068361"/>
            <a:ext cx="9143968" cy="7896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endParaRPr lang="pt-BR" sz="1400" b="1" dirty="0">
              <a:solidFill>
                <a:schemeClr val="bg1"/>
              </a:solidFill>
            </a:endParaRPr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9D4A163E-B3B4-4D15-9FBE-03C607864C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98" y="94167"/>
            <a:ext cx="1542785" cy="14864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25860" y="1580594"/>
            <a:ext cx="75785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aaaaa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bbbbbb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ccccc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23728" y="535436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Introdução</a:t>
            </a:r>
            <a:endParaRPr kumimoji="0" lang="pt-BR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98" y="94167"/>
            <a:ext cx="1542785" cy="148642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2D1C07F-B686-4957-B13E-8C46C53DB81A}"/>
              </a:ext>
            </a:extLst>
          </p:cNvPr>
          <p:cNvSpPr/>
          <p:nvPr/>
        </p:nvSpPr>
        <p:spPr>
          <a:xfrm>
            <a:off x="0" y="6068361"/>
            <a:ext cx="9143968" cy="7896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2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5D6436E-6CC1-4235-B014-C7007B1B600B}"/>
              </a:ext>
            </a:extLst>
          </p:cNvPr>
          <p:cNvSpPr/>
          <p:nvPr/>
        </p:nvSpPr>
        <p:spPr>
          <a:xfrm>
            <a:off x="1025860" y="1580594"/>
            <a:ext cx="75785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aaaaa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bbbbbb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ccccc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4712EF8-4FB8-45E8-A363-5063E8A63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535436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Objetivo</a:t>
            </a:r>
            <a:endParaRPr kumimoji="0" lang="pt-BR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64D7656A-CACE-42A2-9329-617D42D5CC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98" y="94167"/>
            <a:ext cx="1542785" cy="148642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FDD662F-13D0-4D32-9B9A-CB0D92D0D10A}"/>
              </a:ext>
            </a:extLst>
          </p:cNvPr>
          <p:cNvSpPr/>
          <p:nvPr/>
        </p:nvSpPr>
        <p:spPr>
          <a:xfrm>
            <a:off x="0" y="6068361"/>
            <a:ext cx="9143968" cy="7896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93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9480B2A-C2CB-4E59-83C4-A101726F349C}"/>
              </a:ext>
            </a:extLst>
          </p:cNvPr>
          <p:cNvSpPr/>
          <p:nvPr/>
        </p:nvSpPr>
        <p:spPr>
          <a:xfrm>
            <a:off x="1025860" y="1580594"/>
            <a:ext cx="75785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aaaaa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bbbbbb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ccccc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F5F87C4-E97A-4820-A9CD-F264CDCF5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535436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ABCDEF</a:t>
            </a:r>
            <a:endParaRPr kumimoji="0" lang="pt-BR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D478A68C-15A7-46B7-A39F-5931B5CD57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98" y="94167"/>
            <a:ext cx="1542785" cy="148642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629BE75-CFD6-4BB7-B745-B4B5CE512172}"/>
              </a:ext>
            </a:extLst>
          </p:cNvPr>
          <p:cNvSpPr/>
          <p:nvPr/>
        </p:nvSpPr>
        <p:spPr>
          <a:xfrm>
            <a:off x="0" y="6068361"/>
            <a:ext cx="9143968" cy="7896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9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1D713CC-9AF5-498F-BB45-C76B11965AC3}"/>
              </a:ext>
            </a:extLst>
          </p:cNvPr>
          <p:cNvSpPr/>
          <p:nvPr/>
        </p:nvSpPr>
        <p:spPr>
          <a:xfrm>
            <a:off x="1025860" y="1580594"/>
            <a:ext cx="75785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aaaaa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bbbbbb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ccccc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9ADB413-2F7E-48D2-9461-B8557B0A0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535436"/>
            <a:ext cx="3000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2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ABCDEF</a:t>
            </a:r>
            <a:endParaRPr kumimoji="0" lang="pt-BR" sz="32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E7001CA-9C37-40E1-9EC9-3B41054AD3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98" y="94167"/>
            <a:ext cx="1542785" cy="1486427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8AC9A04-0A9C-4512-88E9-54324C9C9CCA}"/>
              </a:ext>
            </a:extLst>
          </p:cNvPr>
          <p:cNvSpPr/>
          <p:nvPr/>
        </p:nvSpPr>
        <p:spPr>
          <a:xfrm>
            <a:off x="0" y="6068361"/>
            <a:ext cx="9143968" cy="7896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2" algn="just" fontAlgn="base">
              <a:spcBef>
                <a:spcPct val="0"/>
              </a:spcBef>
            </a:pPr>
            <a:endParaRPr lang="pt-B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05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6682</TotalTime>
  <Words>49</Words>
  <Application>Microsoft Office PowerPoint</Application>
  <PresentationFormat>Apresentação na tela (4:3)</PresentationFormat>
  <Paragraphs>37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lucia.oliveira</dc:creator>
  <cp:lastModifiedBy>Ricardo Reis</cp:lastModifiedBy>
  <cp:revision>554</cp:revision>
  <cp:lastPrinted>2018-07-31T19:07:27Z</cp:lastPrinted>
  <dcterms:created xsi:type="dcterms:W3CDTF">2012-07-25T17:43:21Z</dcterms:created>
  <dcterms:modified xsi:type="dcterms:W3CDTF">2019-09-14T22:07:36Z</dcterms:modified>
</cp:coreProperties>
</file>